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58" r:id="rId8"/>
    <p:sldId id="263" r:id="rId9"/>
    <p:sldId id="264" r:id="rId10"/>
    <p:sldId id="265" r:id="rId11"/>
    <p:sldId id="266" r:id="rId12"/>
    <p:sldId id="267" r:id="rId13"/>
    <p:sldId id="280" r:id="rId14"/>
    <p:sldId id="294" r:id="rId15"/>
    <p:sldId id="260" r:id="rId16"/>
    <p:sldId id="262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A1C593-65D0-4073-BCC9-577B9352EA9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figure/Schematic-drawing-of-the-pupillary-light-reflex-pathway-By-way-of-the-optic-tract-the_fig1_31859354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Pupillary Reflexes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Dr Reshmy K.R</a:t>
            </a:r>
          </a:p>
          <a:p>
            <a:r>
              <a:rPr lang="en-US"/>
              <a:t>Professor</a:t>
            </a:r>
          </a:p>
          <a:p>
            <a:r>
              <a:rPr lang="en-US"/>
              <a:t>Dept.of Physiology</a:t>
            </a:r>
          </a:p>
          <a:p>
            <a:r>
              <a:rPr lang="en-US"/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080" y="1825625"/>
            <a:ext cx="5633720" cy="4351655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 Lens must  be moved towards or away from the retina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convexity of lens must be altered , so that the refractory power of lens is altered.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85238" y="1612232"/>
            <a:ext cx="5010246" cy="4728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5" y="1223645"/>
            <a:ext cx="5890895" cy="4953635"/>
          </a:xfrm>
        </p:spPr>
        <p:txBody>
          <a:bodyPr>
            <a:normAutofit fontScale="90000" lnSpcReduction="10000"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curvatue of lens increases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and thereby , the refractory power of lens is enhanced.</a:t>
            </a:r>
          </a:p>
          <a:p>
            <a:pPr marL="0" indent="0"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During distant vision, lens is flat due to the traction of suspensory ligaments.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Suspensory ligaments extend from the capsule of lens and are attached to the ciliary processes.</a:t>
            </a:r>
          </a:p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ciliary processes are attached to choroid through the ciliary muscle</a:t>
            </a:r>
          </a:p>
          <a:p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Ciliary process are pulled backward and outward, suspensory ligaments are tensed up and the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lens becomes flat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38390" y="1237615"/>
            <a:ext cx="3794125" cy="5190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20"/>
          </a:xfrm>
        </p:spPr>
        <p:txBody>
          <a:bodyPr/>
          <a:lstStyle/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Young -Helmholtz theory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315" y="1691005"/>
            <a:ext cx="5785485" cy="4486275"/>
          </a:xfrm>
        </p:spPr>
        <p:txBody>
          <a:bodyPr>
            <a:normAutofit/>
          </a:bodyPr>
          <a:lstStyle/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During near vision, ciliary muscle  contracts and draws the choroid forward.</a:t>
            </a: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The ciliary processes are brought closer to lens.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Suspensory ligaments are slackened.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Lens bulges  forward due to its elastic property</a:t>
            </a:r>
          </a:p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 Ant. curvature of lens increases  greatly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81115" y="1852930"/>
            <a:ext cx="47625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1047" y="1972690"/>
            <a:ext cx="4761905" cy="354285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22160" y="200025"/>
            <a:ext cx="4759960" cy="313563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880"/>
          </a:xfrm>
        </p:spPr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Pathway-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Accomodation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Reflex</a:t>
            </a: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1970" y="4058285"/>
            <a:ext cx="2352040" cy="27997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5100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Accomodation</a:t>
            </a:r>
            <a:endParaRPr lang="en-US" dirty="0"/>
          </a:p>
        </p:txBody>
      </p:sp>
      <p:pic>
        <p:nvPicPr>
          <p:cNvPr id="1026" name="Picture 2" descr="Lens Accommodation,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232" y="669758"/>
            <a:ext cx="9544217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41107" y="1613485"/>
            <a:ext cx="4514312" cy="452596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61465" y="1636295"/>
            <a:ext cx="4745355" cy="464639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45616" y="1481138"/>
            <a:ext cx="3912767" cy="4525962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076450"/>
            <a:ext cx="5181600" cy="33820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900" dirty="0" smtClean="0">
                <a:hlinkClick r:id="rId2"/>
              </a:rPr>
              <a:t>https://</a:t>
            </a:r>
            <a:r>
              <a:rPr lang="en-US" sz="900" dirty="0" smtClean="0">
                <a:hlinkClick r:id="rId2"/>
              </a:rPr>
              <a:t>www.researchgate.net/figure/Schematic-drawing-of-the-pupillary-light-reflex-pathway-By-way-of-the-optic-tract-the_fig1_318593544</a:t>
            </a:r>
            <a:endParaRPr lang="en-US" sz="900" dirty="0" smtClean="0"/>
          </a:p>
          <a:p>
            <a:r>
              <a:rPr lang="en-US" sz="900" dirty="0" smtClean="0"/>
              <a:t>https://www.sciencephoto.com/media/703511/view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THANK YOU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They are the visceral reflexes , which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alter the size of pupil.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Light reflex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2.Ciliospinal reflex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3.Accomodation reflex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Pupillary Reflexes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8930"/>
            <a:ext cx="10515600" cy="457835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reflex in which pupil constricts whenlight is flashed into the eyes</a:t>
            </a:r>
          </a:p>
          <a:p>
            <a:r>
              <a:rPr lang="en-US" b="1" i="1">
                <a:latin typeface="Times New Roman" panose="02020603050405020304" charset="0"/>
                <a:cs typeface="Times New Roman" panose="02020603050405020304" charset="0"/>
              </a:rPr>
              <a:t>Direct light reflex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-The reflex in which there is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constriction of pupil in an eye when light is thrown into that eye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 i="1">
                <a:latin typeface="Times New Roman" panose="02020603050405020304" charset="0"/>
                <a:cs typeface="Times New Roman" panose="02020603050405020304" charset="0"/>
              </a:rPr>
              <a:t>Indirect light reflex ( Consensual light reflex)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-The reflex that involves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constriction of pupil in both eyes when light is thrown into one eye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Constriction of Opposite eye, eventhough no light is falling on that eye.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458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Light reflex( pupillary light reflex)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45" y="1825625"/>
            <a:ext cx="5557520" cy="4351655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Pathway for light reflex is slightly deviated from visual pathway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Fibers of light reflex pathway and the fibers of visual pathway are the same up to optic tract.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Beyond that,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these two sets of fibers are separated.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Center for light reflex- Pretectal nucleus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89955" y="744220"/>
            <a:ext cx="6202045" cy="5940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0" y="365125"/>
            <a:ext cx="11057890" cy="132588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Pathway for Light reflex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9095" y="1088390"/>
            <a:ext cx="5949315" cy="564642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04285" y="2029833"/>
            <a:ext cx="4571429" cy="34285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28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Pathway for Light reflex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 dilatation of pupil in eyes caused by painful stimulation of skin over the neck.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is due to the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contraction of dilator pupillae muscles.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Sensory impulses passes through cutaneous afferent afferent  nerve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centre is in  thoracic segment.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Efferent impulses pass through sympathetic fibers and reach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dilator pupillae.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Ciliospinal reflex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0840" y="1825625"/>
            <a:ext cx="5648960" cy="4667885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Adjustment of the eye to see either near or distant objects clearly.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process by which light rays from near objects or distant objects are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brought to a focus on the sensitive point of retina by means of various adjustments in the eye ball.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66190" y="2129833"/>
            <a:ext cx="4847619" cy="32285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Accomodation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" y="1825625"/>
            <a:ext cx="5844540" cy="484886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Light rays from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distant objects are approximately parallel and are less refracted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while getting focused on retina.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Light rays from near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objects are divergent.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 these light rays should be refracted to a greater extent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Mechanism of Accomodation</a:t>
            </a:r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2510" y="1478915"/>
            <a:ext cx="6079490" cy="53790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The retina must be moved towards or away from the lens.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This is done by shortening or elongation of eyeball.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so the divergent, parallel or convergent rays are focussed accurately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Mechanism of Accomodation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5515" y="1690370"/>
            <a:ext cx="4216400" cy="466788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</TotalTime>
  <Words>516</Words>
  <Application>Microsoft Office PowerPoint</Application>
  <PresentationFormat>Custom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Pupillary Reflexes </vt:lpstr>
      <vt:lpstr>Pupillary Reflexes</vt:lpstr>
      <vt:lpstr>Light reflex( pupillary light reflex)</vt:lpstr>
      <vt:lpstr>Pathway for Light reflex</vt:lpstr>
      <vt:lpstr>Pathway for Light reflex </vt:lpstr>
      <vt:lpstr>Ciliospinal reflex</vt:lpstr>
      <vt:lpstr>Accomodation</vt:lpstr>
      <vt:lpstr>Mechanism of Accomodation</vt:lpstr>
      <vt:lpstr>Mechanism of Accomodation </vt:lpstr>
      <vt:lpstr>Slide 10</vt:lpstr>
      <vt:lpstr>Young -Helmholtz theory</vt:lpstr>
      <vt:lpstr>Slide 12</vt:lpstr>
      <vt:lpstr>Pathway-Accomodation Reflex</vt:lpstr>
      <vt:lpstr>Accomodation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Accomodation  Reflex</dc:title>
  <dc:creator>J.R.Vishnu Shankar</dc:creator>
  <cp:lastModifiedBy>J.R.Vishnu Shankar</cp:lastModifiedBy>
  <cp:revision>15</cp:revision>
  <dcterms:created xsi:type="dcterms:W3CDTF">2020-08-20T16:58:00Z</dcterms:created>
  <dcterms:modified xsi:type="dcterms:W3CDTF">2020-11-22T12:32:53Z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